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7" r:id="rId6"/>
    <p:sldId id="262" r:id="rId7"/>
    <p:sldId id="261" r:id="rId8"/>
  </p:sldIdLst>
  <p:sldSz cx="6858000" cy="9144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5" autoAdjust="0"/>
    <p:restoredTop sz="94660"/>
  </p:normalViewPr>
  <p:slideViewPr>
    <p:cSldViewPr>
      <p:cViewPr>
        <p:scale>
          <a:sx n="100" d="100"/>
          <a:sy n="100" d="100"/>
        </p:scale>
        <p:origin x="-2778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15-12-2015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2" y="4860032"/>
            <a:ext cx="1203343" cy="14219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6" y="165024"/>
            <a:ext cx="654297" cy="806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9000" y="1200398"/>
            <a:ext cx="594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i="1" dirty="0" smtClean="0">
                <a:latin typeface="Arial" pitchFamily="34" charset="0"/>
                <a:cs typeface="Arial" pitchFamily="34" charset="0"/>
              </a:rPr>
              <a:t>ИНСТРУКЦИЯ ЗА УПОТРЕБА НА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ЕЛЕКТРИЧЕСКИ ПАРЕН СТЕРИЛИЗАТОР С ФУНКЦИИ ЗА ГОТВЕНЕ НА ПАРА И ЗАТОПЛЯНЕ НА ШИШЕТА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bg-BG" b="1" i="1" dirty="0" smtClean="0">
                <a:latin typeface="Arial" pitchFamily="34" charset="0"/>
                <a:cs typeface="Arial" pitchFamily="34" charset="0"/>
              </a:rPr>
              <a:t>Артикулен номер: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X55P02AS – D</a:t>
            </a:r>
            <a:endParaRPr lang="bg-BG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000" y="7136993"/>
            <a:ext cx="59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 smtClean="0">
                <a:cs typeface="Arial" pitchFamily="34" charset="0"/>
              </a:rPr>
              <a:t>МОЛЯ, ПРОЧЕТЕТЕ ВНИМАТЕЛНО ТАЗИ ИНСТРУКЦИЯ ПРЕДИ УПОТРЕБАТА НА УРЕДА ЗА ЗАТОПЛЯНЕ И Я ЗАПАЗЕТЕ ЗА БЪДЕЩА СПРАВКА НА ЛЕСНО ДОСТЪПНО И СИГУРНО МЯСТО! ТЯ СЪДЪРЖА ВАЖНА ИНФОРМАЦИЯ, УКАЗАНИЯ И ПРЕПОРЪКИ ЗА ПРОДУКТА И ЗА БЕЗОПАСНАТА МУ УПОТРЕБА.</a:t>
            </a:r>
            <a:endParaRPr lang="bg-BG" sz="1600" b="1" i="1" dirty="0"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274" y="165024"/>
            <a:ext cx="504056" cy="306467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BG</a:t>
            </a:r>
            <a:endParaRPr lang="bg-BG" sz="1200" b="1" i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0" t="11861" r="7532" b="5796"/>
          <a:stretch/>
        </p:blipFill>
        <p:spPr>
          <a:xfrm>
            <a:off x="2261516" y="2905125"/>
            <a:ext cx="2262860" cy="317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000" y="142344"/>
            <a:ext cx="64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000" dirty="0" smtClean="0">
                <a:latin typeface="Arial" pitchFamily="34" charset="0"/>
                <a:cs typeface="Arial" pitchFamily="34" charset="0"/>
              </a:rPr>
              <a:t>Моля, отделете 5 минути, за да прочетете инструкцията за употреба преди да започнете да използвате Електрическия парен стерилизатор с функции за готвене на пара и затопляне на шишета на </a:t>
            </a:r>
            <a:r>
              <a:rPr lang="en-US" sz="1000" b="1" i="1" dirty="0" smtClean="0">
                <a:latin typeface="Arial" pitchFamily="34" charset="0"/>
                <a:cs typeface="Arial" pitchFamily="34" charset="0"/>
              </a:rPr>
              <a:t>CANGAROO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 Запазете за бъдеща справка на лесно достъпно за Вас място.</a:t>
            </a:r>
          </a:p>
          <a:p>
            <a:pPr algn="just"/>
            <a:r>
              <a:rPr lang="bg-BG" sz="1000" dirty="0" smtClean="0">
                <a:latin typeface="Arial" pitchFamily="34" charset="0"/>
                <a:cs typeface="Arial" pitchFamily="34" charset="0"/>
              </a:rPr>
              <a:t>Този уред спомага за бързата и едновременна стерилизация на шишета и малки аксесоари. Чрез интензивната топлина на парата се елиминират вредните бактерии и се допринася за една бърза и безопасна стерилизация на бебешките шишета и аксесоари за хранене. Продуктът е и с функции за затопляне на шишета с мляко и варене на пара на яйца (вместимост 6 яйца), плодове и зеленчуци. </a:t>
            </a:r>
          </a:p>
          <a:p>
            <a:pPr algn="just"/>
            <a:r>
              <a:rPr lang="bg-BG" sz="1000" dirty="0" smtClean="0">
                <a:latin typeface="Arial" pitchFamily="34" charset="0"/>
                <a:cs typeface="Arial" pitchFamily="34" charset="0"/>
              </a:rPr>
              <a:t>В стерилизатора могат да се поберат 6 шишета със стандартно гърло или 4 шишета с широко гърло.</a:t>
            </a:r>
            <a:endParaRPr lang="bg-BG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669245"/>
              </p:ext>
            </p:extLst>
          </p:nvPr>
        </p:nvGraphicFramePr>
        <p:xfrm>
          <a:off x="189001" y="1980729"/>
          <a:ext cx="6479999" cy="684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799"/>
                <a:gridCol w="2952328"/>
                <a:gridCol w="2087872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bg-BG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Модел</a:t>
                      </a:r>
                      <a:endParaRPr lang="bg-BG" sz="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Аксесоар</a:t>
                      </a:r>
                      <a:endParaRPr lang="bg-BG" sz="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1" dirty="0" smtClean="0">
                          <a:latin typeface="Arial" pitchFamily="34" charset="0"/>
                          <a:cs typeface="Arial" pitchFamily="34" charset="0"/>
                        </a:rPr>
                        <a:t>Електрически</a:t>
                      </a:r>
                      <a:r>
                        <a:rPr lang="bg-BG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спецификации</a:t>
                      </a:r>
                      <a:endParaRPr lang="bg-BG" sz="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smtClean="0">
                          <a:latin typeface="Arial" pitchFamily="34" charset="0"/>
                          <a:cs typeface="Arial" pitchFamily="34" charset="0"/>
                        </a:rPr>
                        <a:t>X55P02AS-D</a:t>
                      </a:r>
                      <a:endParaRPr lang="bg-BG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b="1" dirty="0" smtClean="0">
                          <a:latin typeface="Arial" pitchFamily="34" charset="0"/>
                          <a:cs typeface="Arial" pitchFamily="34" charset="0"/>
                        </a:rPr>
                        <a:t>Измервателна</a:t>
                      </a:r>
                      <a:r>
                        <a:rPr lang="bg-BG" sz="1000" b="1" baseline="0" dirty="0" smtClean="0">
                          <a:latin typeface="Arial" pitchFamily="34" charset="0"/>
                          <a:cs typeface="Arial" pitchFamily="34" charset="0"/>
                        </a:rPr>
                        <a:t> чашка и щипка за шишета и малки аксесоари</a:t>
                      </a:r>
                      <a:endParaRPr lang="bg-BG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AC220V/ 50HZ </a:t>
                      </a:r>
                      <a:r>
                        <a:rPr lang="bg-BG" sz="1000" b="1" dirty="0" smtClean="0"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r>
                        <a:rPr lang="en-US" sz="1000" b="1" dirty="0" smtClean="0">
                          <a:latin typeface="Arial" pitchFamily="34" charset="0"/>
                          <a:cs typeface="Arial" pitchFamily="34" charset="0"/>
                        </a:rPr>
                        <a:t>0W</a:t>
                      </a:r>
                      <a:endParaRPr lang="bg-BG" sz="1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000" y="2843808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ОПИСАНИЕ НА СЪСТАВНИТЕ ЧАСТИ НА УРЕДА</a:t>
            </a:r>
            <a:endParaRPr lang="bg-BG" sz="11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000" y="1547664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МОДЕЛ И АКСЕСОАР</a:t>
            </a:r>
            <a:endParaRPr lang="bg-BG" sz="1100" i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9320" y="8748464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bg-BG" sz="1000" b="1" dirty="0" smtClean="0"/>
              <a:t>1</a:t>
            </a:r>
            <a:endParaRPr lang="bg-BG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0160" y="3635676"/>
            <a:ext cx="178868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Капак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Кошница 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Тяло на стерилизатора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Старт бутон</a:t>
            </a:r>
          </a:p>
          <a:p>
            <a:pPr>
              <a:buAutoNum type="arabicPeriod"/>
            </a:pPr>
            <a:r>
              <a:rPr lang="bg-BG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Основа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Бутон за захранването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Измервателна чашка</a:t>
            </a:r>
          </a:p>
          <a:p>
            <a:pPr>
              <a:buAutoNum type="arabicPeriod"/>
            </a:pPr>
            <a:r>
              <a:rPr lang="bg-BG" sz="1100" b="1" dirty="0" smtClean="0">
                <a:latin typeface="Arial" pitchFamily="34" charset="0"/>
                <a:cs typeface="Arial" pitchFamily="34" charset="0"/>
              </a:rPr>
              <a:t> Щипки за шишета</a:t>
            </a:r>
            <a:endParaRPr lang="bg-BG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000" y="6516216"/>
            <a:ext cx="648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Преди употребата на стерилизатора за първи път, моля, следвайте следните стъпки: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Измерете точно 80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вода и я налейте в резервоара в основата на стерилизатора. 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Поставете последователно основното тяло и кошничката и отгоре поставете капака.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Включете кабела за захранването към контакт от захранващата мрежа и включете бутона за захранването (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NO/OFF)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 След това натиснете старт бутона, за да активирате процес на стерилизация.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След като водата е достигнала 100°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, ще се преобразува в пара. Когато водата се изпари напълно, стерилизатора автоматично ще се изключи.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Оставете стерилизатора да се охлади за около 3 минути. Изключете захранващия бутон и извадете щепсела от контакта.</a:t>
            </a:r>
          </a:p>
          <a:p>
            <a:pPr>
              <a:buAutoNum type="arabicPeriod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Свалете горния капак, кошничката и основното тяло на стерилизатора и излейте водата, която не се е изпарила. Забършете и подсушете. Така вече стерилизатора е готов за употреба. </a:t>
            </a:r>
            <a:endParaRPr lang="bg-BG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000" y="6156176"/>
            <a:ext cx="6480000" cy="276999"/>
          </a:xfrm>
          <a:prstGeom prst="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200" b="1" i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ПРЕДИ УПОТРЕБА НА ПРОДУКТА</a:t>
            </a:r>
            <a:endParaRPr lang="en-US" sz="1200" b="1" i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637" y="3203849"/>
            <a:ext cx="4567715" cy="281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9000" y="179512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ИНСТРУКЦИИ ЗА УПОТРЕБА</a:t>
            </a:r>
            <a:endParaRPr lang="bg-BG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000" y="467544"/>
            <a:ext cx="648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Този стерилизатор може да побира 6 шишета от която и да е марка със стандартно гърло и 4 с широко гърло, като могат да се поберат и други бебешки артикули за хранене като например купички за хранене, чаши и лъжици.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Стерилизаторът може да се използва и за стерилизиране на аксесоари, които влизат в контакт с мляко – например помпа за кърма.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Този уред е мултифункционален и освен като стерилизатор, може да работи като уред за затопляне на шишета и готвене на пара на храна (плодове, зеленчуци, яйца и др.).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000" y="1547664"/>
            <a:ext cx="6480000" cy="43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А. Стерилизиране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1. Измерете точно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80 мл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вода и я налейте в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резервоара в основата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на стерилизатора.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2. Поставете главната част на стерилизатора на основата му и поставете шишетата за хранене върху предназначените за тях поставки с гърлата надолу. 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3. След това поставете кошничката на основното тяло и поставете залъгалките и други малки аксесоари в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кошничката. Уверете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се, че всички части, които трябва да се стерилизират, са напълно разглобени,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и сте </a:t>
            </a:r>
            <a:r>
              <a:rPr lang="bg-BG" sz="1000">
                <a:latin typeface="Arial" pitchFamily="34" charset="0"/>
                <a:cs typeface="Arial" pitchFamily="34" charset="0"/>
              </a:rPr>
              <a:t>ги </a:t>
            </a:r>
            <a:r>
              <a:rPr lang="bg-BG" sz="1000" smtClean="0">
                <a:latin typeface="Arial" pitchFamily="34" charset="0"/>
                <a:cs typeface="Arial" pitchFamily="34" charset="0"/>
              </a:rPr>
              <a:t>поставили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 кошницата с отворите им насочени надолу, за да избегнете пълненето им с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вода. </a:t>
            </a:r>
            <a:r>
              <a:rPr lang="bg-BG" sz="1000" b="1" i="1" dirty="0" smtClean="0">
                <a:latin typeface="Arial" pitchFamily="34" charset="0"/>
                <a:cs typeface="Arial" pitchFamily="34" charset="0"/>
              </a:rPr>
              <a:t>Забележка: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Преди да стерилизирате бутилки и други предмети, първо ги почистете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. Покрийте с горния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капак, включете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щепсела на захранващия кабел в контакт от главната електропреносна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мрежа и включете захранващия бутон.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5. Натиснете старт бутона. Ще се включи индикаращата светлина, показваща, че устройството работи.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6. След като завърши цикъла на стерилизация, уредът автоматично ще се изключи.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7. Оставете стерилизатора да се охлади за 3 минути. Изключете захранващия бутон и извадете щепсела от контакта.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8. Свалете капака и изчакайте парата да излезе навън. След това извадете стерилизираните предмети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. Използвайте щипките, за да извадите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по -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малките предмети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Внимавайте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 – стерилизираните предмети може да са още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горещи.</a:t>
            </a:r>
            <a:r>
              <a:rPr lang="bg-BG" sz="1000" b="1" i="1" dirty="0" smtClean="0">
                <a:latin typeface="Arial" pitchFamily="34" charset="0"/>
                <a:cs typeface="Arial" pitchFamily="34" charset="0"/>
              </a:rPr>
              <a:t>Забележка</a:t>
            </a:r>
            <a:r>
              <a:rPr lang="bg-BG" sz="1000" b="1" i="1" dirty="0">
                <a:latin typeface="Arial" pitchFamily="34" charset="0"/>
                <a:cs typeface="Arial" pitchFamily="34" charset="0"/>
              </a:rPr>
              <a:t>: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забравяйте да измиете ръцете си добре, преди да извадите стерилизираните предмети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9. Свалете всички части от устройството и излейте останалата вода. Подсушете стерилизатора.</a:t>
            </a:r>
          </a:p>
          <a:p>
            <a:endParaRPr lang="bg-BG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ВНИМАНИЕ!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Никога не отваряйте капака по време на стерилизация. Ако се наруши процесът, предметите няма да се стерилизират.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Никога не използвайте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стерилизатора без вода.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Бележка: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Ако сложете повече вода от препоръчителната доза от 80 мл, процесът на стерилизация ще отнеме повече време. Но пък ако сложите по-малко, тогава стерилизацията няма да бъде ефективна. Времетраенето на стерилизацията зависи и от броя на предметите, които сте поставили в уреда. </a:t>
            </a:r>
            <a:endParaRPr lang="bg-BG" sz="1000" dirty="0">
              <a:latin typeface="Arial" pitchFamily="34" charset="0"/>
              <a:cs typeface="Arial" pitchFamily="34" charset="0"/>
            </a:endParaRP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Времето за стерилизация е около 6 минути.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Не добавяйте повече от 200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вода.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20" y="8771225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bg-BG" sz="1000" b="1" dirty="0"/>
              <a:t>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07659"/>
              </p:ext>
            </p:extLst>
          </p:nvPr>
        </p:nvGraphicFramePr>
        <p:xfrm>
          <a:off x="189000" y="6429112"/>
          <a:ext cx="4229872" cy="1656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024"/>
                <a:gridCol w="1088912"/>
                <a:gridCol w="1057468"/>
                <a:gridCol w="1057468"/>
              </a:tblGrid>
              <a:tr h="504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52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35 </a:t>
                      </a:r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40 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45 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868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25 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30 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35 ml</a:t>
                      </a:r>
                      <a:endParaRPr lang="en-US" sz="1400" b="1" dirty="0">
                        <a:solidFill>
                          <a:srgbClr val="92D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44" y="7053176"/>
            <a:ext cx="377952" cy="384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20" y="7595712"/>
            <a:ext cx="381000" cy="4175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104" y="6516360"/>
            <a:ext cx="618744" cy="3413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416" y="6507216"/>
            <a:ext cx="606552" cy="3596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20" y="6501120"/>
            <a:ext cx="582168" cy="37185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9000" y="5796136"/>
            <a:ext cx="648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Б. 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П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ретопляне 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на шишета за 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хранене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1.)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Измерете количеството вода, което Ви е нужно следвайки таблицата по-долу и я изсипете в резервоара в основата на уреда.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9120" y="6372200"/>
            <a:ext cx="20162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Моля, отбележете, че тази таблица е само насочваща. Много вариращи фактори като например размера на шишето или първоначалната температура могат да повлияят върху скоростта, за която устройството може да претопли шишето и достигането на желаната температура.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9000" y="8172400"/>
            <a:ext cx="64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 pitchFamily="34" charset="0"/>
                <a:cs typeface="Arial" pitchFamily="34" charset="0"/>
              </a:rPr>
              <a:t>Промени в инструкциите в таблицата може да са нужни. Винаги проверявайте температурата на млякото преди да започнете да храните детето си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2.) Поставете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кошничката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на основата. Поставете шишетата (с мляко или вода) в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устройството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 поставете капака, като оставите двата отвора отворени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9320" y="8771225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/>
              <a:t>3</a:t>
            </a:r>
            <a:endParaRPr lang="bg-BG" sz="1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9000" y="107504"/>
            <a:ext cx="648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.) Натиснете старт бутона. Ще се включи индикаращата светлина, показваща, че устройството работи.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4.) След като завърши цикълът на стерилизиране, уредът ще се изключи автоматично.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.) Извадете шишето незабавно от уреда.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Разклатете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го, за да се разнесе топлината равномерно. Винаги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проверявайте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температурата на течността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преди да започнете да храните детето си като излеете малко количество от вътрешната страна на китката ви.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6.) Изключете уреда от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ON/OFF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бутона и извадете щепсела от контакта.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7.) Свалете капака и кошницата и излейте останалата на дъното вода. Подсушете уреда.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000" y="1202720"/>
            <a:ext cx="648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В. Приготвяне на храна на пара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1.) Поставете около 180 мл вода (100 мл за варене на яйца) в резервоара на основата на уреда.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2.) Поставете кошницата на основата на уреда.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3.) Поставете в нея нарязаните зеленчуци. Ако варите яйца – уредът има вместимост за маскимум 6 броя, като на самата кошница има специални вдлъбнатини за поставянето им.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4.) След това поставете капака и оставете докато се сготвят зеленчуците или яйцата ( 12 – 15 минути за приготвяне на зеленчуците и 5 – 7 минути за яйцата).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5.) След като храната е готова, отворете капака. Пазете се от горещата пара, която ще излезе. Извадете храната.</a:t>
            </a: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6.) Оставете уредът да се охлади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и свалете кошницата от основата.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злейте останалата вода и изплакнете кошничката с топла вода и мек почистващ препарата. Подсушете уреда.</a:t>
            </a:r>
            <a:endParaRPr lang="bg-BG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000" y="2987824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НАСОКИ ЗА </a:t>
            </a:r>
            <a:r>
              <a:rPr lang="bg-BG" sz="1100" b="1" i="1" dirty="0">
                <a:latin typeface="Arial" pitchFamily="34" charset="0"/>
                <a:cs typeface="Arial" pitchFamily="34" charset="0"/>
              </a:rPr>
              <a:t>ПОДДРЪЖКА И ПОЧИСТВАНЕ </a:t>
            </a:r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НА УРЕДА</a:t>
            </a:r>
            <a:endParaRPr lang="bg-BG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000" y="3275856"/>
            <a:ext cx="6480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А. ПОЧИСТВАНЕ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bg-BG" sz="1000" b="1" i="1" dirty="0" smtClean="0">
                <a:latin typeface="Arial" pitchFamily="34" charset="0"/>
                <a:cs typeface="Arial" pitchFamily="34" charset="0"/>
              </a:rPr>
              <a:t>Забележка: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използвайте абразивни или агресивни почистващи вещества (напр. Белина) или гъба с абразивна повърхност за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почистването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на този уред.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Никога не потапяйте основата, захранващия кабел или щепсела във вода или каквато и да е друга течност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Внимание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! Стерилизаторът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е подходящ за миене в съдомиялна машина.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Кошничката, тялото за стерилизация и капакът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могат да се измиват с гореща вода с малко течен миещ препарат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000" b="1" dirty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Преди да започнете да почиствате продукта, моля, изключете бутона за захранване, извадете електрическият кабел от контакта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оставете уреда да изстине. </a:t>
            </a:r>
          </a:p>
          <a:p>
            <a:pPr>
              <a:buAutoNum type="arabicPeriod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Свалете капака, кошничката и тялото за стерилизация и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избършете отвътре и отвън продукта само с влажна мека кърпа. </a:t>
            </a:r>
          </a:p>
          <a:p>
            <a:pPr>
              <a:buAutoNum type="arabicPeriod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Не използвайте силни почистващи препарати за почистване на уреда – белина, такива на спиртна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основа (мокри антибактериални кърпички)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или с абразивни частици. </a:t>
            </a:r>
          </a:p>
          <a:p>
            <a:pPr>
              <a:buAutoNum type="arabicPeriod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Препоръчваме ви да използвате преварена или филтрирана вода в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уреда,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за да намалите риска от отлагането на котлен камък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Забележка: След почистване съхранявайте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уреда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на чисто, сухо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място, далеч от достъпа на деца.</a:t>
            </a:r>
          </a:p>
          <a:p>
            <a:endParaRPr lang="bg-BG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Б. ПРЕМАХВАНЕ НА КОТЛЕН КАМЪК: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 </a:t>
            </a:r>
            <a:endParaRPr lang="bg-BG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1. Налейте 100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оцет и 200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студена вода в резервоара в основата на уреда. Оставете разтвора, докато се разтвори котления камък. Излейте след това и изплакнете обилно резервоара. Оставете уреда добре да изсъхне,преди да го приберете за съхранение.</a:t>
            </a:r>
          </a:p>
          <a:p>
            <a:endParaRPr lang="bg-BG" sz="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ИЛИ:</a:t>
            </a:r>
          </a:p>
          <a:p>
            <a:endParaRPr lang="bg-BG" sz="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dirty="0" smtClean="0">
                <a:latin typeface="Arial" pitchFamily="34" charset="0"/>
                <a:cs typeface="Arial" pitchFamily="34" charset="0"/>
              </a:rPr>
              <a:t>2. Смесете едно пакетче лимонена киселина (10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gr)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 200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ml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вода. Изсипете разтвора в резервоара в основата на уреда. Включете стерилизатора и оставете го да подгрее разтвора за 1 – 2 минути. Изключете и оставете да изстине за около 30 минути. Излейте разтвора, изплакнете добре вътрешната част на резервоара и подсушете добре.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640" y="7594927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ПРЕПОРЪКИ И ПРЕДУПРЕЖДЕНИЯ ЗА БЕЗОПАСНА УПОТРЕБА НА ПРОДУКТА</a:t>
            </a:r>
            <a:endParaRPr lang="bg-BG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640" y="7886690"/>
            <a:ext cx="648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ЗАБЕЛЕЖКА: Неспазването на инструкциите може да доведе до необратими повреди!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1. ПРЕДУПРЕЖДЕНИЕ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: За да избегнете риска от токов удар, 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моля: 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поставяйте и не съхранявайте този продукт на място, от където може да падне или да бъдат бутнат в мивка или вана. 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поставяйте или изпускайте във вода или друга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течност.</a:t>
            </a:r>
          </a:p>
        </p:txBody>
      </p:sp>
    </p:spTree>
    <p:extLst>
      <p:ext uri="{BB962C8B-B14F-4D97-AF65-F5344CB8AC3E}">
        <p14:creationId xmlns:p14="http://schemas.microsoft.com/office/powerpoint/2010/main" val="18364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9320" y="8771225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 smtClean="0"/>
              <a:t>4</a:t>
            </a:r>
            <a:endParaRPr lang="bg-BG" sz="1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9000" y="179512"/>
            <a:ext cx="6480000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посягайте към паднал във вода електрически уред. Ако се случи такъв инцидент, веднага изключете електрическия кабел на уреда, ако той е бил свързан към основната електрическа мрежа. </a:t>
            </a:r>
          </a:p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ВНИМАНИЕ: За да намалите риска от изгаряния, токов удар, огън и наранявания: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Изисква се повишено внимание, когато този продукт  се използва близо до деца или инвалиди.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Използвайте този продукт само по предназначение, както е описано в този наръчник. Не поставяйте аксесоари, които не са одобрени от производителя и не правете подобрения или изменения по продукта, тъй като това може да доведе до неговата неправилна работа или повреда. 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използвайте този продукт, ако има повреден кабел или щепсел, ако не работи правилно, ако е бил изтърван или повреден, или ако е бил изпуснат във вода. Трябва да се свържете с търговския обект, от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който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сте закупили продукта, или вносителя, за да бъде отстранена повредата.  Не се опитвайте сами да поправите кабела/ щепсела.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Дръжте кабела далеч от източници на топлина.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>
                <a:latin typeface="Arial" pitchFamily="34" charset="0"/>
                <a:cs typeface="Arial" pitchFamily="34" charset="0"/>
              </a:rPr>
              <a:t> Не се опитвайте да модифицирате продукта или да го ремонтирате сами при повреда. За консултация се свържете с оторизиран сервиз или търговския обект, от който сте закупили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уреда.</a:t>
            </a:r>
            <a:endParaRPr lang="bg-BG" sz="10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използвайте резервни части, които не са оригиналните, предоставени от производителя или вносителя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Захранващият кабел на продукта не трябва да се използва за други уреди и други кабели не трябва да се използват за </a:t>
            </a:r>
            <a:r>
              <a:rPr lang="bg-BG" sz="1000" b="1" i="1" dirty="0" smtClean="0">
                <a:latin typeface="Arial" pitchFamily="34" charset="0"/>
                <a:cs typeface="Arial" pitchFamily="34" charset="0"/>
              </a:rPr>
              <a:t>Мултифункционалния Стерилизатор на </a:t>
            </a:r>
            <a:r>
              <a:rPr lang="en-US" sz="1000" b="1" i="1" dirty="0" smtClean="0">
                <a:latin typeface="Arial" pitchFamily="34" charset="0"/>
                <a:cs typeface="Arial" pitchFamily="34" charset="0"/>
              </a:rPr>
              <a:t>CANGAROO.</a:t>
            </a:r>
          </a:p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Уверете се, че стерилизаторът е поставен на стабилна, устойчива на топлина повърхност по време на употреба.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По време на употреба в стерилизатора има много гореща вода и пара, която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излиза през отвора на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капака. Пазете се от горещата пара излизаща от устройството. Не поставяйте ръцете си пред или около устройството по време на процесът на затопляне или веднага след него.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поставяйте каквито и да е предмети върху уреда по време на работата му </a:t>
            </a:r>
            <a:endParaRPr lang="bg-BG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ВНИМАНИЕ!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Този уред не е предназначен за употреба от лица (включително деца)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 намалени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физически, сетивни или умствени способности или липса на опит и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познание освен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ако не се наблюдават или обучат да използват уреда от лице,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което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е 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отговорно за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тяхната безопасност. </a:t>
            </a:r>
          </a:p>
          <a:p>
            <a:r>
              <a:rPr lang="bg-BG" altLang="zh-CN" sz="1000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bg-BG" altLang="zh-CN" sz="1000" b="1" dirty="0">
                <a:latin typeface="Arial" pitchFamily="34" charset="0"/>
                <a:cs typeface="Arial" pitchFamily="34" charset="0"/>
              </a:rPr>
              <a:t>Внимавайте! </a:t>
            </a:r>
            <a:r>
              <a:rPr lang="bg-BG" altLang="zh-CN" sz="1000" dirty="0">
                <a:latin typeface="Arial" pitchFamily="34" charset="0"/>
                <a:cs typeface="Arial" pitchFamily="34" charset="0"/>
              </a:rPr>
              <a:t>Деца не трябва да играят с този продукт! Затова когато продуктът не се </a:t>
            </a:r>
            <a:r>
              <a:rPr lang="bg-BG" altLang="zh-CN" sz="1000" dirty="0" smtClean="0">
                <a:latin typeface="Arial" pitchFamily="34" charset="0"/>
                <a:cs typeface="Arial" pitchFamily="34" charset="0"/>
              </a:rPr>
              <a:t>използва, съхранявайте </a:t>
            </a:r>
            <a:r>
              <a:rPr lang="bg-BG" altLang="zh-CN" sz="1000" dirty="0">
                <a:latin typeface="Arial" pitchFamily="34" charset="0"/>
                <a:cs typeface="Arial" pitchFamily="34" charset="0"/>
              </a:rPr>
              <a:t>го на място, трудно достъпно за деца!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Преди да включите стерилизатора за първи път, моля, уверете се, че волтажът, означен на етикета на основата на устройството отговаря на вашия електрически контакт.</a:t>
            </a:r>
          </a:p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Захранващият кабел трябва да се включва само към контакт на електрическа мрежа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със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следните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параметри: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AC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220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– 240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V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;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50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HZ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60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W.</a:t>
            </a:r>
          </a:p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10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Уверете се, че преди да включите уреда, сте поставили нужното количество вода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11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Винаги тествайте температурата на храната/ млякото преди да започнете да храните Вашето дете!</a:t>
            </a:r>
          </a:p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12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. НИКОГА НЕ ПОТАПЯЙТЕ ВЪВ ВОДА! </a:t>
            </a:r>
          </a:p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3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Този уред е предназначен за употреба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в домашни условия или на закрито, като например:</a:t>
            </a:r>
          </a:p>
          <a:p>
            <a:pPr marL="171450" indent="-171450">
              <a:buFontTx/>
              <a:buChar char="-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Кухненски зони, предназначени за персонала в магазини, офиси и др.</a:t>
            </a:r>
          </a:p>
          <a:p>
            <a:pPr marL="171450" indent="-171450">
              <a:buFontTx/>
              <a:buChar char="-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Ферми;</a:t>
            </a:r>
          </a:p>
          <a:p>
            <a:pPr marL="171450" indent="-171450">
              <a:buFontTx/>
              <a:buChar char="-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За употреба от гости в хотели, мотели и други зони за почивка;</a:t>
            </a:r>
          </a:p>
          <a:p>
            <a:pPr marL="171450" indent="-171450">
              <a:buFontTx/>
              <a:buChar char="-"/>
            </a:pPr>
            <a:r>
              <a:rPr lang="bg-BG" sz="1000" dirty="0" smtClean="0">
                <a:latin typeface="Arial" pitchFamily="34" charset="0"/>
                <a:cs typeface="Arial" pitchFamily="34" charset="0"/>
              </a:rPr>
              <a:t>За употреба в къщи за гости и други подобни.</a:t>
            </a:r>
            <a:endParaRPr lang="bg-BG" sz="1000" dirty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4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Когато продуктът не се използва, моля, съхранявайте го на сухо и хладно място, далеч от преки</a:t>
            </a:r>
          </a:p>
          <a:p>
            <a:r>
              <a:rPr lang="bg-BG" sz="1000" dirty="0">
                <a:latin typeface="Arial" pitchFamily="34" charset="0"/>
                <a:cs typeface="Arial" pitchFamily="34" charset="0"/>
              </a:rPr>
              <a:t> източници на топлина, вода и далеч от достъпа на деца.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5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За употреба само в домашни условия и на закрито!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6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Внимавайте да не разлеете храна, вода или каквато и да е друга течност върху захранващия кабел. 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bg-BG" sz="1000" b="1" dirty="0">
                <a:latin typeface="Arial" pitchFamily="34" charset="0"/>
                <a:cs typeface="Arial" pitchFamily="34" charset="0"/>
              </a:rPr>
              <a:t>7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Ако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захранващият кабел е повреден, то той трябва да се подмени от производителя или вносителя, за да се избегнат повреди и наранявания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bg-BG" sz="10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Винаги изключвайте уреда от захранващата мрежа след употреба. </a:t>
            </a:r>
            <a:endParaRPr lang="bg-BG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19.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се опитвайте да отваряте, заменяте или поправяте електрическия паров стерилизатор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20.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Използвайте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само вода без примеси.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21.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слагайте в уреда белина или други химикали.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22.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Стерилизирайте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само бебешки бутилки и предмети, подходящи за стерилизиране. Проверете в ръководството за потребителя за предметите, които искате да стерилизирате, дали са подходящи за стерилизиране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стерилизирайте предмети, които са пълни с течност, като дъвкалки с охлаждаща </a:t>
            </a:r>
            <a:r>
              <a:rPr lang="bg-BG" sz="1000" dirty="0" smtClean="0">
                <a:latin typeface="Arial" pitchFamily="34" charset="0"/>
                <a:cs typeface="Arial" pitchFamily="34" charset="0"/>
              </a:rPr>
              <a:t>течност.</a:t>
            </a:r>
          </a:p>
        </p:txBody>
      </p:sp>
    </p:spTree>
    <p:extLst>
      <p:ext uri="{BB962C8B-B14F-4D97-AF65-F5344CB8AC3E}">
        <p14:creationId xmlns:p14="http://schemas.microsoft.com/office/powerpoint/2010/main" val="29470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280879"/>
              </p:ext>
            </p:extLst>
          </p:nvPr>
        </p:nvGraphicFramePr>
        <p:xfrm>
          <a:off x="189000" y="2254473"/>
          <a:ext cx="6480000" cy="2512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3896"/>
                <a:gridCol w="4176104"/>
              </a:tblGrid>
              <a:tr h="227856">
                <a:tc>
                  <a:txBody>
                    <a:bodyPr/>
                    <a:lstStyle/>
                    <a:p>
                      <a:pPr algn="ctr"/>
                      <a:r>
                        <a:rPr lang="bg-BG" sz="1050" b="1" i="0" dirty="0" smtClean="0">
                          <a:latin typeface="Arial" pitchFamily="34" charset="0"/>
                          <a:cs typeface="Arial" pitchFamily="34" charset="0"/>
                        </a:rPr>
                        <a:t>Въпрос</a:t>
                      </a:r>
                      <a:endParaRPr lang="en-US" sz="10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50" b="1" i="0" dirty="0" smtClean="0">
                          <a:latin typeface="Arial" pitchFamily="34" charset="0"/>
                          <a:cs typeface="Arial" pitchFamily="34" charset="0"/>
                        </a:rPr>
                        <a:t>Отговор </a:t>
                      </a:r>
                      <a:endParaRPr lang="en-US" sz="105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стерилизатора изтича вода.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Може да сте налели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твърде много. Не наливайте повече от препоръчаното количество вода във водния резервоар.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Бели петънца по водния резервоар,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стерилизиращото тяло, кошницата или капака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Натрупването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на котлен камък е нормално и става по-бързо в райони с твърда вода. Редовно почиствайте уреда от котлен камък.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Изпод капака излиза много пара.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Проверете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дали капакът е поставен правилно върху кошницата.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Процесът на стерилизиране отнема много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време.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Може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да сте налели твърде много вода в стерилизатора. Действителното време на стерилизиране се определя от броя предмети в кошницата и количеството вода.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Процесът на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стерилизиране отнема малко време.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 smtClean="0">
                          <a:latin typeface="Arial" pitchFamily="34" charset="0"/>
                          <a:cs typeface="Arial" pitchFamily="34" charset="0"/>
                        </a:rPr>
                        <a:t>Може да сте налели</a:t>
                      </a:r>
                      <a:r>
                        <a:rPr lang="bg-BG" sz="1000" baseline="0" dirty="0" smtClean="0">
                          <a:latin typeface="Arial" pitchFamily="34" charset="0"/>
                          <a:cs typeface="Arial" pitchFamily="34" charset="0"/>
                        </a:rPr>
                        <a:t> твърде малко вода в стерилизатора.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9000" y="1912640"/>
            <a:ext cx="6480000" cy="261610"/>
          </a:xfrm>
          <a:prstGeom prst="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ОТСТРАНЯВАНЕ НА НЕИЗПРАВНОСТИ</a:t>
            </a:r>
            <a:endParaRPr lang="en-US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000" y="4861088"/>
            <a:ext cx="6480000" cy="289441"/>
          </a:xfrm>
          <a:prstGeom prst="round2DiagRect">
            <a:avLst/>
          </a:prstGeom>
          <a:solidFill>
            <a:srgbClr val="B9DF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100" b="1" i="1" dirty="0" smtClean="0">
                <a:latin typeface="Arial" pitchFamily="34" charset="0"/>
                <a:cs typeface="Arial" pitchFamily="34" charset="0"/>
              </a:rPr>
              <a:t>ГАРАНЦИОННИ УСЛОВИЯ</a:t>
            </a:r>
            <a:endParaRPr lang="bg-BG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9320" y="8771225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bg-BG" sz="1000" b="1" dirty="0" smtClean="0"/>
              <a:t>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9000" y="5198581"/>
            <a:ext cx="6480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>
                <a:latin typeface="Arial" pitchFamily="34" charset="0"/>
                <a:cs typeface="Arial" pitchFamily="34" charset="0"/>
              </a:rPr>
              <a:t>Гаранцията важи само за първия купувач, не може да се престъпва и е валидна само за територията на Република България. Според чл. 119, ал. 1, т. 1 от ЗЗП независимо от нея продавачът отговаря за липсата на съответствие на ст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o</a:t>
            </a:r>
            <a:r>
              <a:rPr lang="bg-BG" sz="1100" dirty="0">
                <a:latin typeface="Arial" pitchFamily="34" charset="0"/>
                <a:cs typeface="Arial" pitchFamily="34" charset="0"/>
              </a:rPr>
              <a:t>ката с договора за продажба съгласно гаранцията по чл. 112-115 от ЗЗП. При несъответствие на стоката с договора за продажба потребителят има право да предяви рекламация, като поиска от продавача да приведе стоката в съответствие с договора за продажба, съгл. Чл. 112 от ЗЗП. Отремонтирането става в рамките на един месец, считано от датата на предявяване на рекламацията (чл.113 ал.2 от ЗЗП). Ако стоката не е отремонтирана след изтичане на този срок , потребителят има право да иска да му бъде възстановена сумата или да иска намаление на цената (чл.113 ал.3 от ЗЗП). Гаранцията включва: безплатен ремонт или подмяна на дефектна част и детайл съгл. Чл.113 от ЗЗП. Потребителят не може да претендира за връщане на заплатената сума или намаление от цената, ако стоката е отремонтирана в рамките на един месец или ако търговецът е предложил замяна на стоката с нова (чл.114 от ЗЗП).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100" dirty="0">
                <a:latin typeface="Arial" pitchFamily="34" charset="0"/>
                <a:cs typeface="Arial" pitchFamily="34" charset="0"/>
              </a:rPr>
              <a:t>По време на престоя на стоката в сервиза, търговецът не е длъжен да осигурява друга оборотна стока за ползване на потребителя. </a:t>
            </a:r>
          </a:p>
          <a:p>
            <a:r>
              <a:rPr lang="bg-BG" sz="1100" dirty="0">
                <a:latin typeface="Arial" pitchFamily="34" charset="0"/>
                <a:cs typeface="Arial" pitchFamily="34" charset="0"/>
              </a:rPr>
              <a:t>Потребителят може да упражни правото си на гаранция в срок до две години, считано от доставка на стоката съгласно чл. 115.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r>
              <a:rPr lang="bg-BG" sz="1100" b="1" dirty="0">
                <a:latin typeface="Arial" pitchFamily="34" charset="0"/>
                <a:cs typeface="Arial" pitchFamily="34" charset="0"/>
              </a:rPr>
              <a:t>За да бъде валидна гаранцията, обърнете внимание на следните неща:</a:t>
            </a:r>
          </a:p>
          <a:p>
            <a:pPr>
              <a:buFontTx/>
              <a:buChar char="-"/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100" dirty="0">
                <a:latin typeface="Arial" pitchFamily="34" charset="0"/>
                <a:cs typeface="Arial" pitchFamily="34" charset="0"/>
              </a:rPr>
              <a:t>Уредът трябва да се използва според инструкциите в листовката и да бъде включен към подходящ източник на напрежение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000" y="179512"/>
            <a:ext cx="648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23.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излагайте уреда на високи температури или пряка слънчева светлина.</a:t>
            </a:r>
          </a:p>
          <a:p>
            <a:r>
              <a:rPr lang="bg-BG" sz="1000" b="1" dirty="0">
                <a:latin typeface="Arial" pitchFamily="34" charset="0"/>
                <a:cs typeface="Arial" pitchFamily="34" charset="0"/>
              </a:rPr>
              <a:t>24.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Винаги изчаквайте уреда да изстине, преди да го преместите или приберете.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25.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стерилизирайте прекалено малки предмети, които могат да паднат през отворите на дъното на кошницата.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26.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Никога не поставяйте предмети директно върху нагревателния елемент, когато уредът е включен.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27.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слагайте уреда върху гореща повърхност.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28.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Не оставяйте захранващия шнур да виси през ръба на масата или стойката, на която е поставен уредът.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29.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След употреба и след като уредът е изстинал, винаги изливайте останалата в него вода.</a:t>
            </a:r>
          </a:p>
          <a:p>
            <a:r>
              <a:rPr lang="bg-BG" sz="1000" b="1" dirty="0" smtClean="0">
                <a:latin typeface="Arial" pitchFamily="34" charset="0"/>
                <a:cs typeface="Arial" pitchFamily="34" charset="0"/>
              </a:rPr>
              <a:t>30.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Продуктът е в съответствие със стандарти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EN60335 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EN62233.</a:t>
            </a:r>
            <a:r>
              <a:rPr lang="bg-BG" sz="1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263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9000" y="7732801"/>
            <a:ext cx="648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Произведено за 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CANGAROO</a:t>
            </a:r>
            <a:endParaRPr lang="bg-BG" sz="1200" b="1" i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Вносител: Мони Трейд ООД</a:t>
            </a:r>
            <a:endParaRPr lang="en-US" sz="1200" b="1" i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Адрес: България, гр. София, кв. Требич – Стопански двор</a:t>
            </a:r>
          </a:p>
          <a:p>
            <a:pPr algn="r"/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Тел.: 02/ 936 07 90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; 02/ 838 04 59</a:t>
            </a:r>
            <a:endParaRPr lang="bg-BG" sz="1200" b="1" i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Факс: 02/ 936 07 95</a:t>
            </a:r>
            <a:endParaRPr lang="bg-BG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000" y="179512"/>
            <a:ext cx="6480000" cy="700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- Искането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за подмяна не трябва да  бъде в резултат на инцидент, грешна употреба, мръсотия, небрежност или нормално износване. Това не оказва влияние върху  законните Ви права. 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подлежат на гаранционно обслужване: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повреди причинени поради неправилно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сглобяване или неправилно използване на продукта: употреба не по предназначение, неспазване на инструкциите, повреда при транспортиране, т.е. повреда при пренасяне; или при опит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продуктът да бъде отремонтиран от външни лица; продукт втора употреба; модифициран продукт; зле поддържан продукт; повреди поради износване и скъсване, разрези, злополука, немарливост или небрежност. Не се осигурява сервизно обслужване и в случай на изпускане, удар, неправилно съхранение, заливане с течности, в следствие на природни бедствия/ гръмотевици, наводнения, пожар и т.н./ или други външни въздействия. </a:t>
            </a:r>
          </a:p>
          <a:p>
            <a:endParaRPr lang="bg-BG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Име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на клиента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...........................................................................................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Адрес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>
                <a:latin typeface="Arial" pitchFamily="34" charset="0"/>
                <a:cs typeface="Arial" pitchFamily="34" charset="0"/>
              </a:rPr>
              <a:t>..............................................................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Тел</a:t>
            </a:r>
            <a:r>
              <a:rPr lang="bg-BG" sz="1050" b="1" dirty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Име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на търговския обект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............................................................................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Адрес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>
                <a:latin typeface="Arial" pitchFamily="34" charset="0"/>
                <a:cs typeface="Arial" pitchFamily="34" charset="0"/>
              </a:rPr>
              <a:t>...............................................................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Тел: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Име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модела:</a:t>
            </a:r>
            <a:r>
              <a:rPr lang="bg-BG" sz="1200" b="1" i="1" dirty="0">
                <a:latin typeface="Arial" pitchFamily="34" charset="0"/>
                <a:cs typeface="Arial" pitchFamily="34" charset="0"/>
              </a:rPr>
              <a:t>ЕЛЕКТРИЧЕСКИ ПАРЕН СТЕРИЛИЗАТОР С ФУНКЦИИ ЗА ГОТВЕНЕ НА ПАРА И ЗАТОПЛЯНЕ НА </a:t>
            </a:r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ШИШЕТА Артикулен </a:t>
            </a:r>
            <a:r>
              <a:rPr lang="bg-BG" sz="1200" b="1" i="1" dirty="0">
                <a:latin typeface="Arial" pitchFamily="34" charset="0"/>
                <a:cs typeface="Arial" pitchFamily="34" charset="0"/>
              </a:rPr>
              <a:t>номер:</a:t>
            </a:r>
            <a:r>
              <a:rPr lang="en-US" sz="1200" b="1" i="1" dirty="0">
                <a:latin typeface="Arial" pitchFamily="34" charset="0"/>
                <a:cs typeface="Arial" pitchFamily="34" charset="0"/>
              </a:rPr>
              <a:t> X55P02AS – 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1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Дата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на продажба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Печат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Продавач: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.................................................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Клиент: 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00" b="1" dirty="0">
                <a:latin typeface="Arial" pitchFamily="34" charset="0"/>
                <a:cs typeface="Arial" pitchFamily="34" charset="0"/>
              </a:rPr>
              <a:t> </a:t>
            </a:r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Гаранцията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важи за период от </a:t>
            </a:r>
            <a:r>
              <a:rPr lang="bg-BG" sz="1050" b="1" dirty="0">
                <a:latin typeface="Arial" pitchFamily="34" charset="0"/>
                <a:cs typeface="Arial" pitchFamily="34" charset="0"/>
              </a:rPr>
              <a:t>................................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месеца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Извършен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ремонт</a:t>
            </a:r>
            <a:r>
              <a:rPr lang="bg-BG" sz="1050" b="1" dirty="0" smtClean="0">
                <a:latin typeface="Arial" pitchFamily="34" charset="0"/>
                <a:cs typeface="Arial" pitchFamily="34" charset="0"/>
              </a:rPr>
              <a:t>..................................................................</a:t>
            </a:r>
            <a:endParaRPr lang="en-US" sz="1050" b="1" dirty="0" smtClean="0">
              <a:latin typeface="Arial" pitchFamily="34" charset="0"/>
              <a:cs typeface="Arial" pitchFamily="34" charset="0"/>
            </a:endParaRPr>
          </a:p>
          <a:p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Гаранцията </a:t>
            </a:r>
            <a:r>
              <a:rPr lang="bg-BG" sz="1200" b="1" dirty="0">
                <a:latin typeface="Arial" pitchFamily="34" charset="0"/>
                <a:cs typeface="Arial" pitchFamily="34" charset="0"/>
              </a:rPr>
              <a:t>важи за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фабрични дефекти на вложените материали и/ или техническа разработка, при условие, че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уредът през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цялото време е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бил използван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в нормални условия и е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бил поддържан </a:t>
            </a:r>
            <a:r>
              <a:rPr lang="bg-BG" sz="1200" dirty="0">
                <a:latin typeface="Arial" pitchFamily="34" charset="0"/>
                <a:cs typeface="Arial" pitchFamily="34" charset="0"/>
              </a:rPr>
              <a:t>правилно в съответствие с инструкциите, като същите се отстраняват от оторизиран сервиз, като на място се решава дали ще се наложи смяна с нов продукт или ремонт на стария (чл.112 от ЗЗП). Преди употреба прочетете внимателно инструкцията за употреба. </a:t>
            </a:r>
          </a:p>
          <a:p>
            <a:r>
              <a:rPr lang="bg-BG" sz="1200" dirty="0">
                <a:latin typeface="Arial" pitchFamily="34" charset="0"/>
                <a:cs typeface="Arial" pitchFamily="34" charset="0"/>
              </a:rPr>
              <a:t>При подаване на рекламация потребителят задължително прилага касова бележка или фактура (чл.125 от ЗЗП). </a:t>
            </a:r>
          </a:p>
          <a:p>
            <a:r>
              <a:rPr lang="bg-BG" sz="1200" dirty="0">
                <a:latin typeface="Arial" pitchFamily="34" charset="0"/>
                <a:cs typeface="Arial" pitchFamily="34" charset="0"/>
              </a:rPr>
              <a:t>Търговската гаранция е предоставена от “Мони Трейд” ООД с адрес на сервизно обслужване: гр. София, кв. Требич – Стопански двор и телефон 02/ 936 07 90  и факс 02/ 936 07 95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9320" y="8771225"/>
            <a:ext cx="216024" cy="265271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bg-BG" sz="1000" b="1" dirty="0" smtClean="0"/>
              <a:t>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703" y="6948264"/>
            <a:ext cx="654297" cy="80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1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3241</Words>
  <Application>Microsoft Office PowerPoint</Application>
  <PresentationFormat>On-screen Show (4:3)</PresentationFormat>
  <Paragraphs>190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423</cp:revision>
  <dcterms:created xsi:type="dcterms:W3CDTF">2014-11-29T11:40:16Z</dcterms:created>
  <dcterms:modified xsi:type="dcterms:W3CDTF">2015-12-15T08:59:21Z</dcterms:modified>
</cp:coreProperties>
</file>